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20" r:id="rId3"/>
    <p:sldId id="321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6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2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62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9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31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197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85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18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486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93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6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9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29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005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52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5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16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58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81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70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18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984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2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949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57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8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68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76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98515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9477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50062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53400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4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06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002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5272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64328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4103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062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78806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077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55081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9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7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921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710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116892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5939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47496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1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52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62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9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Ask audience-centered questions to trigger active thinking.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Use relatable analogies and personal stories to build trust.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Show live AI demos to spark curiosity and keep the energy high.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Allow interaction through polls or quick exercises with generative AI tools.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Visuals simplify complex AI concepts and reduce cognitive load.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Diagrams and model architecture graphics help explain workflows.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Real-time visual outputs (e.g., heatmaps, token attention) add credibility.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Using consistent colors and icons enhances brand recognition.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7D0-C28E-4573-88F0-0A30FF9888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98" y="640077"/>
            <a:ext cx="5459444" cy="2084268"/>
          </a:xfrm>
        </p:spPr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in the Age of AI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28012" y="968048"/>
            <a:ext cx="5783472" cy="557368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Vary your tone and pacing when explaining technical AI concepts.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Move purposefully and maintain eye contact to emphasize key insights.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React to audience cues—clarify, pause, or elaborate when needed.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Practice with AI-powered feedback tools to refine timing and clarity.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153</Words>
  <Application>Microsoft Office PowerPoint</Application>
  <PresentationFormat>와이드스크린</PresentationFormat>
  <Paragraphs>30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Designing for Attention</vt:lpstr>
      <vt:lpstr>Why visuals matter</vt:lpstr>
      <vt:lpstr>Presentation  in the Age of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2025-05-07T16:41:31Z</dcterms:created>
  <dcterms:modified xsi:type="dcterms:W3CDTF">2025-05-10T07:56:28Z</dcterms:modified>
</cp:coreProperties>
</file>